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6" r:id="rId4"/>
    <p:sldId id="265" r:id="rId5"/>
    <p:sldId id="263" r:id="rId6"/>
    <p:sldId id="261" r:id="rId7"/>
    <p:sldId id="264" r:id="rId8"/>
    <p:sldId id="25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187CEE-D206-4B47-958E-A7C86FBD73C8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55CD32-73BE-4E00-8D81-CDF9649B0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1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FCD5-C362-472D-8F85-DBDFBD911830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D48DE-5CA9-44E9-8CEA-6FF96F9F3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4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4DB0-5128-4460-95D3-877D503CDF4B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0D58-5627-4D3B-9BEB-05A69741F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7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578F-9FE4-42BD-B326-420EF4A58925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E54E-0B4D-4673-91A0-4603E6F8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6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CD8E-6C01-4FC3-8524-4BD9B9DF3D9D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B577-2425-418E-AAFC-7FA78D250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1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47CA-3999-4C2B-A9A0-F5985A58BF4A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1264-B902-42AF-AF2D-DF47754C5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9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890A-5A69-4AE6-9C72-6A2AEC072BE0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68489-27DA-4AB1-932E-655C79E84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9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4257-0839-4D39-81AA-CA3AFDFC146D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C34D-42E3-431B-8F8F-B07684A42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3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AAF1-B3B0-472A-A3B5-89B8D97923C0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8FEB-25B0-40DD-9E96-E441CA4BC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0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92E5-482D-4458-A00F-133268787A61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1BDF-F55E-4DE5-B5EE-694FBD777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0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A8FB-086E-48D1-A256-1878601B3506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BA56-7FD3-4F73-B1DB-7B84287EA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28C16-33F9-4B2B-A9F3-2AB7A52CDF00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1307-5787-4256-A116-DFB88E5A5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2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00538-6099-4241-BDFA-5F930FAB1682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DAF2-8BE2-4344-ACB7-79FCDC448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47C61-CA46-4196-B435-8A6C2E03EB8E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044C5-030D-42D5-BE83-D260FAF6F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Фоторепортаж</a:t>
            </a:r>
            <a:br>
              <a:rPr lang="ru-RU" dirty="0" smtClean="0"/>
            </a:br>
            <a:r>
              <a:rPr lang="ru-RU" dirty="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МКВСОУ ВСОШ города Аши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5661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2013 го</a:t>
            </a:r>
            <a:r>
              <a:rPr lang="ru-RU" dirty="0"/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Кабинет 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физики (</a:t>
            </a:r>
            <a:r>
              <a:rPr lang="ru-RU" dirty="0">
                <a:solidFill>
                  <a:prstClr val="black"/>
                </a:solidFill>
                <a:latin typeface="Cambria"/>
              </a:rPr>
              <a:t>№ 6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2" y="3501008"/>
            <a:ext cx="3359008" cy="2519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597541"/>
            <a:ext cx="3359008" cy="2519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3501008"/>
            <a:ext cx="3359008" cy="2519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252" y="1196752"/>
            <a:ext cx="329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Покраска панелей и пола;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Cambria" pitchFamily="18" charset="0"/>
              </a:rPr>
              <a:t>у</a:t>
            </a:r>
            <a:r>
              <a:rPr lang="ru-RU" dirty="0" smtClean="0">
                <a:latin typeface="Cambria" pitchFamily="18" charset="0"/>
              </a:rPr>
              <a:t>становка дополнительного освещения над классной доской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2586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/>
              </a:rPr>
              <a:t>Питьевой фонтанчик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/>
              </a:rPr>
              <a:t>на 1 этаже</a:t>
            </a:r>
            <a:endParaRPr lang="ru-RU" dirty="0" smtClean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553" y="35010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Питьевой фонтанчик на 2 </a:t>
            </a:r>
            <a:r>
              <a:rPr lang="ru-RU" dirty="0" smtClean="0">
                <a:latin typeface="Cambria" pitchFamily="18" charset="0"/>
              </a:rPr>
              <a:t>эт</a:t>
            </a:r>
            <a:r>
              <a:rPr lang="ru-RU" dirty="0" smtClean="0">
                <a:latin typeface="Cambria" pitchFamily="18" charset="0"/>
              </a:rPr>
              <a:t>аже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5" y="1110286"/>
            <a:ext cx="2973018" cy="2229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5" y="4147339"/>
            <a:ext cx="3011850" cy="22588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03" y="1110286"/>
            <a:ext cx="3187629" cy="23907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01" y="3870338"/>
            <a:ext cx="3187629" cy="23907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76056" y="6206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Информационный стенд 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8107" y="3573016"/>
            <a:ext cx="324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Стенд возле музея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1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9326" y="482541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Кабинет русского языка и </a:t>
            </a:r>
            <a:endParaRPr lang="ru-RU" dirty="0" smtClean="0">
              <a:solidFill>
                <a:prstClr val="black"/>
              </a:solidFill>
              <a:latin typeface="Cambria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/>
              </a:rPr>
              <a:t>литературы (</a:t>
            </a:r>
            <a:r>
              <a:rPr lang="ru-RU" dirty="0">
                <a:solidFill>
                  <a:prstClr val="black"/>
                </a:solidFill>
                <a:latin typeface="Cambria"/>
              </a:rPr>
              <a:t>№ 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29)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                            Было                                                                      Стало</a:t>
            </a:r>
            <a:endParaRPr lang="ru-RU" dirty="0">
              <a:solidFill>
                <a:prstClr val="black"/>
              </a:solidFill>
              <a:latin typeface="Cambria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5" y="1485617"/>
            <a:ext cx="3098512" cy="2323884"/>
          </a:xfrm>
          <a:prstGeom prst="rect">
            <a:avLst/>
          </a:prstGeom>
        </p:spPr>
      </p:pic>
      <p:pic>
        <p:nvPicPr>
          <p:cNvPr id="7" name="Picture 2" descr="C:\Users\всош\Desktop\фото кпмо\P7290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144985" cy="235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всош\Desktop\фото кпмо\P8190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71" y="1528183"/>
            <a:ext cx="3076319" cy="23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70426"/>
            <a:ext cx="3096344" cy="2321369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679057" y="482541"/>
            <a:ext cx="4104456" cy="1055608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</a:rPr>
              <a:t>Покраска стен, панелей, пола;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</a:rPr>
              <a:t>монтаж дополнительного освещения над классной доской; </a:t>
            </a:r>
            <a:endParaRPr lang="ru-RU" sz="14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</a:rPr>
              <a:t>размещение наглядных пособий</a:t>
            </a:r>
          </a:p>
        </p:txBody>
      </p:sp>
    </p:spTree>
    <p:extLst>
      <p:ext uri="{BB962C8B-B14F-4D97-AF65-F5344CB8AC3E}">
        <p14:creationId xmlns:p14="http://schemas.microsoft.com/office/powerpoint/2010/main" val="1110084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Кабинет 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истории</a:t>
            </a:r>
            <a:endParaRPr lang="ru-RU" dirty="0">
              <a:solidFill>
                <a:prstClr val="black"/>
              </a:solidFill>
              <a:latin typeface="Cambria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(№ 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32)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                            Было                                                                      Стало</a:t>
            </a:r>
            <a:endParaRPr lang="ru-RU" dirty="0">
              <a:solidFill>
                <a:prstClr val="black"/>
              </a:solidFill>
              <a:latin typeface="Cambri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9645"/>
            <a:ext cx="2952328" cy="221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3" y="3861048"/>
            <a:ext cx="2985525" cy="22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39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Кабинет 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географии</a:t>
            </a:r>
            <a:endParaRPr lang="ru-RU" dirty="0">
              <a:solidFill>
                <a:prstClr val="black"/>
              </a:solidFill>
              <a:latin typeface="Cambria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(№ 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33)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                            Было                                                                      Стало</a:t>
            </a:r>
            <a:endParaRPr lang="ru-RU" dirty="0">
              <a:solidFill>
                <a:prstClr val="black"/>
              </a:solidFill>
              <a:latin typeface="Cambria"/>
            </a:endParaRPr>
          </a:p>
        </p:txBody>
      </p:sp>
      <p:pic>
        <p:nvPicPr>
          <p:cNvPr id="8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01284"/>
            <a:ext cx="3024336" cy="2311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44" y="1501284"/>
            <a:ext cx="3081477" cy="2311108"/>
          </a:xfrm>
          <a:prstGeom prst="rect">
            <a:avLst/>
          </a:prstGeom>
        </p:spPr>
      </p:pic>
      <p:pic>
        <p:nvPicPr>
          <p:cNvPr id="12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44" y="3949427"/>
            <a:ext cx="3081477" cy="2311107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949427"/>
            <a:ext cx="3024335" cy="226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679056" y="124997"/>
            <a:ext cx="4285431" cy="1770698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</a:rPr>
              <a:t>Покраска стен, панелей;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</a:rPr>
              <a:t>Покрытие пола листами ДВП и покраска;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</a:rPr>
              <a:t>монтаж дополнительного освещения над классной доской;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</a:rPr>
              <a:t>размещение наглядных пособий;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</a:rPr>
              <a:t>ремонт лаборантской;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</a:rPr>
              <a:t>приобретение штор.</a:t>
            </a:r>
          </a:p>
        </p:txBody>
      </p:sp>
    </p:spTree>
    <p:extLst>
      <p:ext uri="{BB962C8B-B14F-4D97-AF65-F5344CB8AC3E}">
        <p14:creationId xmlns:p14="http://schemas.microsoft.com/office/powerpoint/2010/main" val="41048394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А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ктовый зал</a:t>
            </a:r>
            <a:endParaRPr lang="ru-RU" dirty="0">
              <a:solidFill>
                <a:prstClr val="black"/>
              </a:solidFill>
              <a:latin typeface="Cambria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(№ 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34)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mbria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mbria"/>
              </a:rPr>
              <a:t>                            Было                                                                      Стало</a:t>
            </a:r>
            <a:endParaRPr lang="ru-RU" dirty="0">
              <a:solidFill>
                <a:prstClr val="black"/>
              </a:solidFill>
              <a:latin typeface="Cambr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8" y="3997127"/>
            <a:ext cx="2986914" cy="22401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1" y="1556792"/>
            <a:ext cx="3002491" cy="22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042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2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Блокнот</Template>
  <TotalTime>216</TotalTime>
  <Words>124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Блокнот</vt:lpstr>
      <vt:lpstr>Фоторепортаж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Фоторепортаж</dc:title>
  <dc:creator>всош</dc:creator>
  <cp:lastModifiedBy>всош</cp:lastModifiedBy>
  <cp:revision>17</cp:revision>
  <dcterms:created xsi:type="dcterms:W3CDTF">2013-08-27T05:40:59Z</dcterms:created>
  <dcterms:modified xsi:type="dcterms:W3CDTF">2013-08-28T07:17:03Z</dcterms:modified>
</cp:coreProperties>
</file>